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083630-1149-4369-A07E-BBFE88A56E90}" v="1944" dt="2023-03-26T11:38:34.150"/>
    <p1510:client id="{E44BB397-98FF-4C14-A7B2-44A055EA9B86}" v="234" dt="2023-03-27T19:23:06.8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-27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microsoft.com/office/2015/10/relationships/revisionInfo" Target="revisionInfo.xml"/><Relationship Id="rId7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27.03.23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9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27.03.23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94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27.03.23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29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27.03.23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7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27.03.23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7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27.03.23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6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27.03.23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5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27.03.23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6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27.03.23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8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27.03.23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9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27.03.23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5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27.03.23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‹nr›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xmlns="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8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70" r:id="rId8"/>
    <p:sldLayoutId id="2147483667" r:id="rId9"/>
    <p:sldLayoutId id="2147483668" r:id="rId10"/>
    <p:sldLayoutId id="214748366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7FDDF72-DE39-4F99-A3C1-DD9D7815D7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E4ECE80-3AD1-450C-B62A-98788F1939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B88935F-13D4-9BC4-3EF6-8133BA5B33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23923" r="6" b="19827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pl-PL" sz="5200" dirty="0">
                <a:solidFill>
                  <a:srgbClr val="FFFFFF"/>
                </a:solidFill>
                <a:cs typeface="Calibri Light"/>
              </a:rPr>
              <a:t>Historia Brazylii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200">
                <a:solidFill>
                  <a:srgbClr val="FFFFFF"/>
                </a:solidFill>
                <a:cs typeface="Calibri"/>
              </a:rPr>
              <a:t>Mateusz Przybysz</a:t>
            </a:r>
            <a:endParaRPr lang="pl-PL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33D1A7B-437D-CC0D-F0D8-04E4AE398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Sabon Next LT"/>
              </a:rPr>
              <a:t>Kto odkrył Brazylie?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55A2043-95D7-02DB-E125-B1F0BE91D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40" y="1519289"/>
            <a:ext cx="10758418" cy="27700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400" dirty="0" smtClean="0"/>
              <a:t>Brazylię </a:t>
            </a:r>
            <a:r>
              <a:rPr lang="pl-PL" sz="2400" dirty="0"/>
              <a:t>odkrył Portugalczyk Pedro Alvarez Cabral 22 kwietnia </a:t>
            </a:r>
            <a:r>
              <a:rPr lang="pl-PL" sz="2400" dirty="0" smtClean="0"/>
              <a:t>1500 roku, który szukał </a:t>
            </a:r>
            <a:r>
              <a:rPr lang="pl-PL" sz="2400" dirty="0" smtClean="0">
                <a:ea typeface="+mn-lt"/>
                <a:cs typeface="+mn-lt"/>
              </a:rPr>
              <a:t>Przylądka </a:t>
            </a:r>
            <a:r>
              <a:rPr lang="pl-PL" sz="2400" dirty="0">
                <a:ea typeface="+mn-lt"/>
                <a:cs typeface="+mn-lt"/>
              </a:rPr>
              <a:t>Dobrej </a:t>
            </a:r>
            <a:r>
              <a:rPr lang="pl-PL" sz="2400" dirty="0" smtClean="0">
                <a:ea typeface="+mn-lt"/>
                <a:cs typeface="+mn-lt"/>
              </a:rPr>
              <a:t>Nadziei. </a:t>
            </a:r>
          </a:p>
          <a:p>
            <a:pPr marL="0" indent="0">
              <a:buNone/>
            </a:pPr>
            <a:r>
              <a:rPr lang="pl-PL" sz="2400" dirty="0" smtClean="0">
                <a:ea typeface="+mn-lt"/>
                <a:cs typeface="+mn-lt"/>
              </a:rPr>
              <a:t>Gdy </a:t>
            </a:r>
            <a:r>
              <a:rPr lang="pl-PL" sz="2400" dirty="0">
                <a:ea typeface="+mn-lt"/>
                <a:cs typeface="+mn-lt"/>
              </a:rPr>
              <a:t>Pedro dopłyną do wybrzeży Brazylii postanowił nazwać ją Terra de </a:t>
            </a:r>
            <a:r>
              <a:rPr lang="pl-PL" sz="2400" dirty="0" err="1">
                <a:ea typeface="+mn-lt"/>
                <a:cs typeface="+mn-lt"/>
              </a:rPr>
              <a:t>Vera</a:t>
            </a:r>
            <a:r>
              <a:rPr lang="pl-PL" sz="2400" dirty="0">
                <a:ea typeface="+mn-lt"/>
                <a:cs typeface="+mn-lt"/>
              </a:rPr>
              <a:t> Cruz </a:t>
            </a:r>
            <a:r>
              <a:rPr lang="pl-PL" sz="2400" dirty="0" smtClean="0">
                <a:ea typeface="+mn-lt"/>
                <a:cs typeface="+mn-lt"/>
              </a:rPr>
              <a:t>(Ziemia </a:t>
            </a:r>
            <a:r>
              <a:rPr lang="pl-PL" sz="2400" dirty="0">
                <a:ea typeface="+mn-lt"/>
                <a:cs typeface="+mn-lt"/>
              </a:rPr>
              <a:t>P</a:t>
            </a:r>
            <a:r>
              <a:rPr lang="pl-PL" sz="2400" dirty="0" smtClean="0">
                <a:ea typeface="+mn-lt"/>
                <a:cs typeface="+mn-lt"/>
              </a:rPr>
              <a:t>rawdziwego </a:t>
            </a:r>
            <a:r>
              <a:rPr lang="pl-PL" sz="2400" dirty="0">
                <a:ea typeface="+mn-lt"/>
                <a:cs typeface="+mn-lt"/>
              </a:rPr>
              <a:t>K</a:t>
            </a:r>
            <a:r>
              <a:rPr lang="pl-PL" sz="2400" dirty="0" smtClean="0">
                <a:ea typeface="+mn-lt"/>
                <a:cs typeface="+mn-lt"/>
              </a:rPr>
              <a:t>rzyża</a:t>
            </a:r>
            <a:r>
              <a:rPr lang="pl-PL" sz="2400" dirty="0">
                <a:ea typeface="+mn-lt"/>
                <a:cs typeface="+mn-lt"/>
              </a:rPr>
              <a:t>). Z czasem nazwę zmieniono na Santa Cruz </a:t>
            </a:r>
            <a:r>
              <a:rPr lang="pl-PL" sz="2400" dirty="0" smtClean="0">
                <a:ea typeface="+mn-lt"/>
                <a:cs typeface="+mn-lt"/>
              </a:rPr>
              <a:t>(Święty </a:t>
            </a:r>
            <a:r>
              <a:rPr lang="pl-PL" sz="2400" dirty="0">
                <a:ea typeface="+mn-lt"/>
                <a:cs typeface="+mn-lt"/>
              </a:rPr>
              <a:t>K</a:t>
            </a:r>
            <a:r>
              <a:rPr lang="pl-PL" sz="2400" dirty="0" smtClean="0">
                <a:ea typeface="+mn-lt"/>
                <a:cs typeface="+mn-lt"/>
              </a:rPr>
              <a:t>rzyż)</a:t>
            </a:r>
            <a:r>
              <a:rPr lang="pl-PL" sz="2400" dirty="0">
                <a:ea typeface="+mn-lt"/>
                <a:cs typeface="+mn-lt"/>
              </a:rPr>
              <a:t> </a:t>
            </a:r>
            <a:r>
              <a:rPr lang="pl-PL" sz="2400" dirty="0" smtClean="0">
                <a:ea typeface="+mn-lt"/>
                <a:cs typeface="+mn-lt"/>
              </a:rPr>
              <a:t>i na długi czas pozostała ona kolonią portugalską. </a:t>
            </a:r>
            <a:endParaRPr lang="pl-PL" sz="2400" dirty="0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xmlns="" id="{C72EFEAF-FA38-2DF8-429E-C5B72363F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22795" y="4294838"/>
            <a:ext cx="4055706" cy="2257343"/>
          </a:xfrm>
          <a:prstGeom prst="rect">
            <a:avLst/>
          </a:prstGeom>
        </p:spPr>
      </p:pic>
      <p:pic>
        <p:nvPicPr>
          <p:cNvPr id="5" name="Obraz 5" descr="Obraz zawierający mapa&#10;&#10;Opis wygenerowany automatycznie">
            <a:extLst>
              <a:ext uri="{FF2B5EF4-FFF2-40B4-BE49-F238E27FC236}">
                <a16:creationId xmlns:a16="http://schemas.microsoft.com/office/drawing/2014/main" xmlns="" id="{CCB9302E-AED7-D60E-2EB4-599B3B227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214" y="3957255"/>
            <a:ext cx="3480619" cy="2570371"/>
          </a:xfrm>
          <a:prstGeom prst="rect">
            <a:avLst/>
          </a:prstGeom>
        </p:spPr>
      </p:pic>
      <p:sp>
        <p:nvSpPr>
          <p:cNvPr id="6" name="Uśmiechnięta buźka 5">
            <a:extLst>
              <a:ext uri="{FF2B5EF4-FFF2-40B4-BE49-F238E27FC236}">
                <a16:creationId xmlns:a16="http://schemas.microsoft.com/office/drawing/2014/main" xmlns="" id="{F348AEE8-ACC3-813F-62AA-7E7978727C47}"/>
              </a:ext>
            </a:extLst>
          </p:cNvPr>
          <p:cNvSpPr/>
          <p:nvPr/>
        </p:nvSpPr>
        <p:spPr>
          <a:xfrm>
            <a:off x="17612032" y="1139927"/>
            <a:ext cx="909483" cy="90948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409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A8C81AE-8F0D-49F3-9FB4-334B0DCDF1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1A47B24-E592-F3B6-87A4-34067ED92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6307"/>
            <a:ext cx="5257800" cy="1771717"/>
          </a:xfrm>
        </p:spPr>
        <p:txBody>
          <a:bodyPr>
            <a:normAutofit/>
          </a:bodyPr>
          <a:lstStyle/>
          <a:p>
            <a:r>
              <a:rPr lang="pl-PL" dirty="0">
                <a:cs typeface="Sabon Next LT"/>
              </a:rPr>
              <a:t>Rdzenni mieszkańcy Brazylii.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8931E5F-99A8-8954-6B64-F8D3FD47C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0231"/>
            <a:ext cx="5257800" cy="340885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pl-PL" sz="2000" dirty="0"/>
              <a:t>Przed odkryciem Brazylii przez Portugalczyków ziemie Brazylii zamieszkiwały plemiona </a:t>
            </a:r>
            <a:r>
              <a:rPr lang="pl-PL" sz="2000" dirty="0" smtClean="0"/>
              <a:t>Indian od ponad 6000 lat.</a:t>
            </a:r>
            <a:r>
              <a:rPr lang="pl-PL" sz="2000" dirty="0"/>
              <a:t> 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Większość</a:t>
            </a:r>
            <a:r>
              <a:rPr lang="pl-PL" sz="2000" dirty="0"/>
              <a:t>  Indian mieszkało w </a:t>
            </a:r>
            <a:r>
              <a:rPr lang="pl-PL" sz="2000" dirty="0" smtClean="0"/>
              <a:t>Puszczy </a:t>
            </a:r>
            <a:r>
              <a:rPr lang="pl-PL" sz="2000" dirty="0" smtClean="0"/>
              <a:t>A</a:t>
            </a:r>
            <a:r>
              <a:rPr lang="pl-PL" sz="2000" dirty="0" smtClean="0"/>
              <a:t>mazońskiej, więc długi </a:t>
            </a:r>
            <a:r>
              <a:rPr lang="pl-PL" sz="2000" dirty="0"/>
              <a:t>czas nie ujawniali </a:t>
            </a:r>
            <a:r>
              <a:rPr lang="pl-PL" sz="2000" dirty="0" smtClean="0"/>
              <a:t>się, a </a:t>
            </a:r>
            <a:r>
              <a:rPr lang="pl-PL" sz="2000" dirty="0"/>
              <a:t>nikt z odkrywców nie zapuszczał się tak głęboko w puszczę.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Dopiero </a:t>
            </a:r>
            <a:r>
              <a:rPr lang="pl-PL" sz="2000" dirty="0"/>
              <a:t>w </a:t>
            </a:r>
            <a:r>
              <a:rPr lang="pl-PL" sz="2000" dirty="0" smtClean="0"/>
              <a:t>1601 </a:t>
            </a:r>
            <a:r>
              <a:rPr lang="pl-PL" sz="2000" dirty="0"/>
              <a:t>roku dokładnie zbadano Brazylię. </a:t>
            </a:r>
          </a:p>
        </p:txBody>
      </p:sp>
      <p:pic>
        <p:nvPicPr>
          <p:cNvPr id="6" name="Obraz 6" descr="Obraz zawierający roślina&#10;&#10;Opis wygenerowany automatycznie">
            <a:extLst>
              <a:ext uri="{FF2B5EF4-FFF2-40B4-BE49-F238E27FC236}">
                <a16:creationId xmlns:a16="http://schemas.microsoft.com/office/drawing/2014/main" xmlns="" id="{6BB04E3A-AB3A-EB05-746D-4C8BB702B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6" r="2" b="8644"/>
          <a:stretch/>
        </p:blipFill>
        <p:spPr>
          <a:xfrm>
            <a:off x="6477000" y="-36760"/>
            <a:ext cx="5722070" cy="3461697"/>
          </a:xfrm>
          <a:prstGeom prst="rect">
            <a:avLst/>
          </a:prstGeom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xmlns="" id="{F58FCED1-F805-E5F9-5652-7EBD00B24A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00" b="2"/>
          <a:stretch/>
        </p:blipFill>
        <p:spPr>
          <a:xfrm>
            <a:off x="6477000" y="3396303"/>
            <a:ext cx="5722070" cy="346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93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Nazwa kraju i ustrój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 smtClean="0"/>
              <a:t>Nazwa Brazylia pojawiła w 1512 r i w XVII wieku przyjęła, kiedy na masową skalę pozyskiwano w Ameryce Południowej drewno o nazwie </a:t>
            </a:r>
            <a:r>
              <a:rPr lang="pl-PL" sz="1800" dirty="0" err="1" smtClean="0"/>
              <a:t>C.braziliensis</a:t>
            </a:r>
            <a:r>
              <a:rPr lang="pl-PL" sz="1800" dirty="0" smtClean="0"/>
              <a:t>, które dawało czerwony barwnik (</a:t>
            </a:r>
            <a:r>
              <a:rPr lang="pl-PL" sz="1800" dirty="0" err="1" smtClean="0"/>
              <a:t>brazylinę</a:t>
            </a:r>
            <a:r>
              <a:rPr lang="pl-PL" sz="1800" dirty="0" smtClean="0"/>
              <a:t>). </a:t>
            </a:r>
          </a:p>
          <a:p>
            <a:pPr marL="0" indent="0">
              <a:buNone/>
            </a:pPr>
            <a:r>
              <a:rPr lang="pl-PL" sz="1800" dirty="0" smtClean="0"/>
              <a:t>Do 1822 r. Brazylia pozostawała kolonią portugalską. </a:t>
            </a:r>
          </a:p>
          <a:p>
            <a:pPr marL="0" indent="0">
              <a:spcBef>
                <a:spcPts val="0"/>
              </a:spcBef>
              <a:buNone/>
            </a:pPr>
            <a:endParaRPr lang="pl-PL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1800" dirty="0" smtClean="0"/>
              <a:t>Od 1822 jako niezależne państwo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800" dirty="0" smtClean="0"/>
              <a:t>była cesarstwem (z monarchą),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800" dirty="0" smtClean="0"/>
              <a:t>republiką,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800" dirty="0" smtClean="0"/>
              <a:t>dyktaturą wojskową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800" dirty="0" smtClean="0"/>
              <a:t>i dopiero od 1985 r.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800" dirty="0" smtClean="0"/>
              <a:t>stała się w pełni demokratycznym państwem.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 descr="32ME9VT-highres-scale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03" y="3000735"/>
            <a:ext cx="5106927" cy="340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91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B5E0278-C951-7851-9A84-ADDD4AC99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cs typeface="Sabon Next LT"/>
              </a:rPr>
              <a:t>Symbol Brazylii </a:t>
            </a:r>
            <a:br>
              <a:rPr lang="pl-PL" sz="3200" dirty="0" smtClean="0">
                <a:cs typeface="Sabon Next LT"/>
              </a:rPr>
            </a:br>
            <a:r>
              <a:rPr lang="pl-PL" sz="3200" dirty="0" smtClean="0">
                <a:cs typeface="Sabon Next LT"/>
              </a:rPr>
              <a:t>Wielki </a:t>
            </a:r>
            <a:r>
              <a:rPr lang="pl-PL" sz="3200" dirty="0">
                <a:cs typeface="Sabon Next LT"/>
              </a:rPr>
              <a:t>posąg Jezusa Chrystusa w Rio de </a:t>
            </a:r>
            <a:r>
              <a:rPr lang="pl-PL" sz="3200" dirty="0" err="1">
                <a:cs typeface="Sabon Next LT"/>
              </a:rPr>
              <a:t>Janerio</a:t>
            </a:r>
            <a:endParaRPr lang="pl-PL" sz="3200" dirty="0">
              <a:cs typeface="Sabon Next 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DF88772-E243-230C-3BB8-EDBF5F6FE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949450"/>
            <a:ext cx="11274612" cy="27261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400" dirty="0"/>
              <a:t>W</a:t>
            </a:r>
            <a:r>
              <a:rPr lang="pl-PL" sz="2400" dirty="0" smtClean="0"/>
              <a:t> </a:t>
            </a:r>
            <a:r>
              <a:rPr lang="pl-PL" sz="2400" dirty="0"/>
              <a:t>1921 r </a:t>
            </a:r>
            <a:r>
              <a:rPr lang="pl-PL" sz="2400" dirty="0" smtClean="0"/>
              <a:t>na pamiątkę 100 </a:t>
            </a:r>
            <a:r>
              <a:rPr lang="pl-PL" sz="2400" dirty="0" err="1" smtClean="0"/>
              <a:t>lecia</a:t>
            </a:r>
            <a:r>
              <a:rPr lang="pl-PL" sz="2400" dirty="0" smtClean="0"/>
              <a:t> Brazylii zebrano </a:t>
            </a:r>
            <a:r>
              <a:rPr lang="pl-PL" sz="2400" dirty="0" err="1" smtClean="0"/>
              <a:t>pieniędzę</a:t>
            </a:r>
            <a:r>
              <a:rPr lang="pl-PL" sz="2400" dirty="0" smtClean="0"/>
              <a:t> </a:t>
            </a:r>
            <a:r>
              <a:rPr lang="pl-PL" sz="2400" dirty="0"/>
              <a:t>na budowę pomnika </a:t>
            </a:r>
            <a:r>
              <a:rPr lang="pl-PL" sz="2400" dirty="0" smtClean="0"/>
              <a:t>Chrystusa. </a:t>
            </a:r>
          </a:p>
          <a:p>
            <a:pPr marL="0" indent="0">
              <a:buNone/>
            </a:pPr>
            <a:r>
              <a:rPr lang="pl-PL" sz="2400" dirty="0" smtClean="0"/>
              <a:t>Na </a:t>
            </a:r>
            <a:r>
              <a:rPr lang="pl-PL" sz="2400" dirty="0"/>
              <a:t>początku miał być to Jezus trzymający kule ziemską, ale ostatecznie został wybrany pomysł Hektora da Silva - pomnik z otwartymi ramionami witający całe miasto z góry Corcovado.</a:t>
            </a:r>
          </a:p>
        </p:txBody>
      </p:sp>
      <p:pic>
        <p:nvPicPr>
          <p:cNvPr id="4" name="Obraz 4" descr="Obraz zawierający góra, na wolnym powietrzu, natura, skała&#10;&#10;Opis wygenerowany automatycznie">
            <a:extLst>
              <a:ext uri="{FF2B5EF4-FFF2-40B4-BE49-F238E27FC236}">
                <a16:creationId xmlns:a16="http://schemas.microsoft.com/office/drawing/2014/main" xmlns="" id="{228422B8-E1FB-CCB8-5EE7-40868007A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58" y="4593676"/>
            <a:ext cx="3763296" cy="2061824"/>
          </a:xfrm>
          <a:prstGeom prst="rect">
            <a:avLst/>
          </a:prstGeom>
        </p:spPr>
      </p:pic>
      <p:pic>
        <p:nvPicPr>
          <p:cNvPr id="5" name="Obraz 5" descr="Obraz zawierający góra, na wolnym powietrzu, woda, natura&#10;&#10;Opis wygenerowany automatycznie">
            <a:extLst>
              <a:ext uri="{FF2B5EF4-FFF2-40B4-BE49-F238E27FC236}">
                <a16:creationId xmlns:a16="http://schemas.microsoft.com/office/drawing/2014/main" xmlns="" id="{7F24F068-E03A-5C7F-4E82-FAD36E584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882" y="4472957"/>
            <a:ext cx="3640394" cy="204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06718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RegularSeed_2SEEDS">
      <a:dk1>
        <a:srgbClr val="000000"/>
      </a:dk1>
      <a:lt1>
        <a:srgbClr val="FFFFFF"/>
      </a:lt1>
      <a:dk2>
        <a:srgbClr val="41243E"/>
      </a:dk2>
      <a:lt2>
        <a:srgbClr val="E2E8E3"/>
      </a:lt2>
      <a:accent1>
        <a:srgbClr val="C428B6"/>
      </a:accent1>
      <a:accent2>
        <a:srgbClr val="A33AD6"/>
      </a:accent2>
      <a:accent3>
        <a:srgbClr val="D63A87"/>
      </a:accent3>
      <a:accent4>
        <a:srgbClr val="26BA51"/>
      </a:accent4>
      <a:accent5>
        <a:srgbClr val="32B890"/>
      </a:accent5>
      <a:accent6>
        <a:srgbClr val="28B1C4"/>
      </a:accent6>
      <a:hlink>
        <a:srgbClr val="32963B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ppledVTI" id="{204FEFAB-F02B-4FE8-B509-C50A618B972D}" vid="{7EAEADA8-5A8E-45B2-B0E4-448EC7E7A94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9CBC16B2A22144AE38BB4559DF5872" ma:contentTypeVersion="8" ma:contentTypeDescription="Utwórz nowy dokument." ma:contentTypeScope="" ma:versionID="686ddec717445a9456cfe4a299f640e7">
  <xsd:schema xmlns:xsd="http://www.w3.org/2001/XMLSchema" xmlns:xs="http://www.w3.org/2001/XMLSchema" xmlns:p="http://schemas.microsoft.com/office/2006/metadata/properties" xmlns:ns2="bc21fe3d-fc9e-4c1e-aa8f-aa97570c3876" xmlns:ns3="1f80bf08-5778-4b20-9f1d-742484d15e02" targetNamespace="http://schemas.microsoft.com/office/2006/metadata/properties" ma:root="true" ma:fieldsID="a33f8649b704c9857fefd32e8eb3e670" ns2:_="" ns3:_="">
    <xsd:import namespace="bc21fe3d-fc9e-4c1e-aa8f-aa97570c3876"/>
    <xsd:import namespace="1f80bf08-5778-4b20-9f1d-742484d15e02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1fe3d-fc9e-4c1e-aa8f-aa97570c387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Tagi obrazów" ma:readOnly="false" ma:fieldId="{5cf76f15-5ced-4ddc-b409-7134ff3c332f}" ma:taxonomyMulti="true" ma:sspId="b1f5f486-1162-4ad9-b8f7-c2e126bdf9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80bf08-5778-4b20-9f1d-742484d15e0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8f7bba0-07a4-45f6-8fbb-e2cb05a516ae}" ma:internalName="TaxCatchAll" ma:showField="CatchAllData" ma:web="1f80bf08-5778-4b20-9f1d-742484d15e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AA3129-F182-43A3-9969-D66D00918BAA}"/>
</file>

<file path=customXml/itemProps2.xml><?xml version="1.0" encoding="utf-8"?>
<ds:datastoreItem xmlns:ds="http://schemas.openxmlformats.org/officeDocument/2006/customXml" ds:itemID="{0A494065-51D5-4845-854C-9EE2901E1C07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122</Words>
  <Application>Microsoft Macintosh PowerPoint</Application>
  <PresentationFormat>Niestandardowy</PresentationFormat>
  <Paragraphs>22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DappledVTI</vt:lpstr>
      <vt:lpstr>Historia Brazylii</vt:lpstr>
      <vt:lpstr>Kto odkrył Brazylie?</vt:lpstr>
      <vt:lpstr>Rdzenni mieszkańcy Brazylii.</vt:lpstr>
      <vt:lpstr>Nazwa kraju i ustrój</vt:lpstr>
      <vt:lpstr>Symbol Brazylii  Wielki posąg Jezusa Chrystusa w Rio de Janerio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Agnieszka Stanasiuk</cp:lastModifiedBy>
  <cp:revision>432</cp:revision>
  <dcterms:created xsi:type="dcterms:W3CDTF">2023-03-26T09:35:45Z</dcterms:created>
  <dcterms:modified xsi:type="dcterms:W3CDTF">2023-03-27T22:01:30Z</dcterms:modified>
</cp:coreProperties>
</file>